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73" r:id="rId3"/>
    <p:sldId id="274" r:id="rId4"/>
    <p:sldId id="256" r:id="rId5"/>
    <p:sldId id="27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106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8F"/>
    <a:srgbClr val="31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43B1F-31D5-46A5-B18B-8B1301E74F15}" v="29" dt="2025-05-15T14:49:0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4719"/>
  </p:normalViewPr>
  <p:slideViewPr>
    <p:cSldViewPr snapToGrid="0">
      <p:cViewPr varScale="1">
        <p:scale>
          <a:sx n="101" d="100"/>
          <a:sy n="101" d="100"/>
        </p:scale>
        <p:origin x="1134" y="108"/>
      </p:cViewPr>
      <p:guideLst>
        <p:guide pos="7106"/>
        <p:guide pos="574"/>
        <p:guide orient="horz" pos="3748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ascoe" userId="0fd43128-7269-4be2-b2f1-9ae2d5ff24a2" providerId="ADAL" clId="{5F443B1F-31D5-46A5-B18B-8B1301E74F15}"/>
    <pc:docChg chg="custSel addSld delSld modSld sldOrd">
      <pc:chgData name="Christopher Pascoe" userId="0fd43128-7269-4be2-b2f1-9ae2d5ff24a2" providerId="ADAL" clId="{5F443B1F-31D5-46A5-B18B-8B1301E74F15}" dt="2025-05-15T14:49:13.648" v="441"/>
      <pc:docMkLst>
        <pc:docMk/>
      </pc:docMkLst>
      <pc:sldChg chg="delSp">
        <pc:chgData name="Christopher Pascoe" userId="0fd43128-7269-4be2-b2f1-9ae2d5ff24a2" providerId="ADAL" clId="{5F443B1F-31D5-46A5-B18B-8B1301E74F15}" dt="2025-05-15T14:48:48.032" v="436" actId="478"/>
        <pc:sldMkLst>
          <pc:docMk/>
          <pc:sldMk cId="498685637" sldId="256"/>
        </pc:sldMkLst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14" creationId="{C0B6CC3E-DCE1-2A60-A976-A33FCA15FB24}"/>
          </ac:spMkLst>
        </pc:spChg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15" creationId="{3C2EE133-290C-7A6C-4CE3-0B99BF48ED54}"/>
          </ac:spMkLst>
        </pc:spChg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16" creationId="{FB271F22-8DF5-B3EF-C87D-4E3F81E21655}"/>
          </ac:spMkLst>
        </pc:spChg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17" creationId="{D3752089-3E1F-A1DF-564C-C19255F0548E}"/>
          </ac:spMkLst>
        </pc:spChg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19" creationId="{E7AF6DDC-9DF3-E035-537D-7902F1AD1F03}"/>
          </ac:spMkLst>
        </pc:spChg>
        <pc:spChg chg="del">
          <ac:chgData name="Christopher Pascoe" userId="0fd43128-7269-4be2-b2f1-9ae2d5ff24a2" providerId="ADAL" clId="{5F443B1F-31D5-46A5-B18B-8B1301E74F15}" dt="2025-05-15T14:48:48.032" v="436" actId="478"/>
          <ac:spMkLst>
            <pc:docMk/>
            <pc:sldMk cId="498685637" sldId="256"/>
            <ac:spMk id="21" creationId="{73948354-3678-8D04-2276-BDA45EBA97F7}"/>
          </ac:spMkLst>
        </pc:spChg>
        <pc:picChg chg="del">
          <ac:chgData name="Christopher Pascoe" userId="0fd43128-7269-4be2-b2f1-9ae2d5ff24a2" providerId="ADAL" clId="{5F443B1F-31D5-46A5-B18B-8B1301E74F15}" dt="2025-05-15T14:48:48.032" v="436" actId="478"/>
          <ac:picMkLst>
            <pc:docMk/>
            <pc:sldMk cId="498685637" sldId="256"/>
            <ac:picMk id="18" creationId="{4B5F10C8-E677-86B8-445D-88062A2A0878}"/>
          </ac:picMkLst>
        </pc:picChg>
        <pc:picChg chg="del">
          <ac:chgData name="Christopher Pascoe" userId="0fd43128-7269-4be2-b2f1-9ae2d5ff24a2" providerId="ADAL" clId="{5F443B1F-31D5-46A5-B18B-8B1301E74F15}" dt="2025-05-15T14:48:48.032" v="436" actId="478"/>
          <ac:picMkLst>
            <pc:docMk/>
            <pc:sldMk cId="498685637" sldId="256"/>
            <ac:picMk id="20" creationId="{97FB10D9-E389-9D56-9813-4D3B9B8A5861}"/>
          </ac:picMkLst>
        </pc:picChg>
        <pc:picChg chg="del">
          <ac:chgData name="Christopher Pascoe" userId="0fd43128-7269-4be2-b2f1-9ae2d5ff24a2" providerId="ADAL" clId="{5F443B1F-31D5-46A5-B18B-8B1301E74F15}" dt="2025-05-15T14:48:48.032" v="436" actId="478"/>
          <ac:picMkLst>
            <pc:docMk/>
            <pc:sldMk cId="498685637" sldId="256"/>
            <ac:picMk id="22" creationId="{956331CA-C158-FCD3-9406-240CB52AE468}"/>
          </ac:picMkLst>
        </pc:picChg>
      </pc:sldChg>
      <pc:sldChg chg="addSp delSp modSp mod">
        <pc:chgData name="Christopher Pascoe" userId="0fd43128-7269-4be2-b2f1-9ae2d5ff24a2" providerId="ADAL" clId="{5F443B1F-31D5-46A5-B18B-8B1301E74F15}" dt="2025-05-15T14:48:08.899" v="433" actId="478"/>
        <pc:sldMkLst>
          <pc:docMk/>
          <pc:sldMk cId="720750977" sldId="260"/>
        </pc:sldMkLst>
        <pc:spChg chg="mod">
          <ac:chgData name="Christopher Pascoe" userId="0fd43128-7269-4be2-b2f1-9ae2d5ff24a2" providerId="ADAL" clId="{5F443B1F-31D5-46A5-B18B-8B1301E74F15}" dt="2025-05-15T14:44:56.474" v="191" actId="1076"/>
          <ac:spMkLst>
            <pc:docMk/>
            <pc:sldMk cId="720750977" sldId="260"/>
            <ac:spMk id="5" creationId="{26FF3585-380F-B077-8963-B6B84E39377C}"/>
          </ac:spMkLst>
        </pc:spChg>
        <pc:spChg chg="mod">
          <ac:chgData name="Christopher Pascoe" userId="0fd43128-7269-4be2-b2f1-9ae2d5ff24a2" providerId="ADAL" clId="{5F443B1F-31D5-46A5-B18B-8B1301E74F15}" dt="2025-05-15T14:48:07.112" v="432" actId="20577"/>
          <ac:spMkLst>
            <pc:docMk/>
            <pc:sldMk cId="720750977" sldId="260"/>
            <ac:spMk id="7" creationId="{26A12238-D09E-8DA0-697B-36C518217ACC}"/>
          </ac:spMkLst>
        </pc:spChg>
        <pc:picChg chg="del mod">
          <ac:chgData name="Christopher Pascoe" userId="0fd43128-7269-4be2-b2f1-9ae2d5ff24a2" providerId="ADAL" clId="{5F443B1F-31D5-46A5-B18B-8B1301E74F15}" dt="2025-05-15T14:48:08.899" v="433" actId="478"/>
          <ac:picMkLst>
            <pc:docMk/>
            <pc:sldMk cId="720750977" sldId="260"/>
            <ac:picMk id="2" creationId="{57A5D66B-1400-F03A-6FE0-900E66BC7590}"/>
          </ac:picMkLst>
        </pc:picChg>
        <pc:picChg chg="add mod">
          <ac:chgData name="Christopher Pascoe" userId="0fd43128-7269-4be2-b2f1-9ae2d5ff24a2" providerId="ADAL" clId="{5F443B1F-31D5-46A5-B18B-8B1301E74F15}" dt="2025-05-15T14:48:00.598" v="430" actId="1076"/>
          <ac:picMkLst>
            <pc:docMk/>
            <pc:sldMk cId="720750977" sldId="260"/>
            <ac:picMk id="8" creationId="{EB7F2AEB-C44F-44EB-327A-D9D1112F8C72}"/>
          </ac:picMkLst>
        </pc:picChg>
        <pc:picChg chg="del">
          <ac:chgData name="Christopher Pascoe" userId="0fd43128-7269-4be2-b2f1-9ae2d5ff24a2" providerId="ADAL" clId="{5F443B1F-31D5-46A5-B18B-8B1301E74F15}" dt="2025-05-15T14:44:32.797" v="182" actId="478"/>
          <ac:picMkLst>
            <pc:docMk/>
            <pc:sldMk cId="720750977" sldId="260"/>
            <ac:picMk id="2050" creationId="{05E24995-467E-DDC7-0F52-33332DF67D4A}"/>
          </ac:picMkLst>
        </pc:picChg>
        <pc:picChg chg="mod">
          <ac:chgData name="Christopher Pascoe" userId="0fd43128-7269-4be2-b2f1-9ae2d5ff24a2" providerId="ADAL" clId="{5F443B1F-31D5-46A5-B18B-8B1301E74F15}" dt="2025-05-15T14:47:59.256" v="429" actId="1076"/>
          <ac:picMkLst>
            <pc:docMk/>
            <pc:sldMk cId="720750977" sldId="260"/>
            <ac:picMk id="2052" creationId="{CAF12790-32F9-0E3A-FCF9-D034B2200E46}"/>
          </ac:picMkLst>
        </pc:picChg>
      </pc:sldChg>
      <pc:sldChg chg="addSp delSp modSp mod">
        <pc:chgData name="Christopher Pascoe" userId="0fd43128-7269-4be2-b2f1-9ae2d5ff24a2" providerId="ADAL" clId="{5F443B1F-31D5-46A5-B18B-8B1301E74F15}" dt="2025-05-15T14:44:19.086" v="180" actId="20577"/>
        <pc:sldMkLst>
          <pc:docMk/>
          <pc:sldMk cId="1778991732" sldId="261"/>
        </pc:sldMkLst>
        <pc:spChg chg="add del mod">
          <ac:chgData name="Christopher Pascoe" userId="0fd43128-7269-4be2-b2f1-9ae2d5ff24a2" providerId="ADAL" clId="{5F443B1F-31D5-46A5-B18B-8B1301E74F15}" dt="2025-05-15T14:43:45.786" v="152" actId="113"/>
          <ac:spMkLst>
            <pc:docMk/>
            <pc:sldMk cId="1778991732" sldId="261"/>
            <ac:spMk id="11" creationId="{DB2A372A-6F7D-5215-AA4C-6D293B72DFBA}"/>
          </ac:spMkLst>
        </pc:spChg>
        <pc:spChg chg="mod">
          <ac:chgData name="Christopher Pascoe" userId="0fd43128-7269-4be2-b2f1-9ae2d5ff24a2" providerId="ADAL" clId="{5F443B1F-31D5-46A5-B18B-8B1301E74F15}" dt="2025-05-15T14:41:23.157" v="58" actId="14100"/>
          <ac:spMkLst>
            <pc:docMk/>
            <pc:sldMk cId="1778991732" sldId="261"/>
            <ac:spMk id="42" creationId="{44184DAB-1F23-69D2-D4DF-DA82D45076ED}"/>
          </ac:spMkLst>
        </pc:spChg>
        <pc:spChg chg="mod">
          <ac:chgData name="Christopher Pascoe" userId="0fd43128-7269-4be2-b2f1-9ae2d5ff24a2" providerId="ADAL" clId="{5F443B1F-31D5-46A5-B18B-8B1301E74F15}" dt="2025-05-15T14:41:43.161" v="65" actId="14100"/>
          <ac:spMkLst>
            <pc:docMk/>
            <pc:sldMk cId="1778991732" sldId="261"/>
            <ac:spMk id="43" creationId="{808A209D-2DB3-BD82-E6F1-589E345C6B2D}"/>
          </ac:spMkLst>
        </pc:spChg>
        <pc:spChg chg="mod">
          <ac:chgData name="Christopher Pascoe" userId="0fd43128-7269-4be2-b2f1-9ae2d5ff24a2" providerId="ADAL" clId="{5F443B1F-31D5-46A5-B18B-8B1301E74F15}" dt="2025-05-15T14:41:48.206" v="66" actId="1076"/>
          <ac:spMkLst>
            <pc:docMk/>
            <pc:sldMk cId="1778991732" sldId="261"/>
            <ac:spMk id="44" creationId="{2F19C208-9368-62F1-D049-D8AEE3026652}"/>
          </ac:spMkLst>
        </pc:spChg>
        <pc:spChg chg="add del mod">
          <ac:chgData name="Christopher Pascoe" userId="0fd43128-7269-4be2-b2f1-9ae2d5ff24a2" providerId="ADAL" clId="{5F443B1F-31D5-46A5-B18B-8B1301E74F15}" dt="2025-05-15T14:43:44.571" v="151" actId="113"/>
          <ac:spMkLst>
            <pc:docMk/>
            <pc:sldMk cId="1778991732" sldId="261"/>
            <ac:spMk id="45" creationId="{ECF535E6-F04E-ED13-6189-E8369BA9B28C}"/>
          </ac:spMkLst>
        </pc:spChg>
        <pc:spChg chg="add mod">
          <ac:chgData name="Christopher Pascoe" userId="0fd43128-7269-4be2-b2f1-9ae2d5ff24a2" providerId="ADAL" clId="{5F443B1F-31D5-46A5-B18B-8B1301E74F15}" dt="2025-05-15T14:44:05.853" v="158" actId="1076"/>
          <ac:spMkLst>
            <pc:docMk/>
            <pc:sldMk cId="1778991732" sldId="261"/>
            <ac:spMk id="60" creationId="{5E0C7821-681A-3BCA-A3F7-4375207452F2}"/>
          </ac:spMkLst>
        </pc:spChg>
        <pc:spChg chg="add mod">
          <ac:chgData name="Christopher Pascoe" userId="0fd43128-7269-4be2-b2f1-9ae2d5ff24a2" providerId="ADAL" clId="{5F443B1F-31D5-46A5-B18B-8B1301E74F15}" dt="2025-05-15T14:44:19.086" v="180" actId="20577"/>
          <ac:spMkLst>
            <pc:docMk/>
            <pc:sldMk cId="1778991732" sldId="261"/>
            <ac:spMk id="61" creationId="{B2262499-97D2-E02C-441E-D5A9B7EF617D}"/>
          </ac:spMkLst>
        </pc:spChg>
        <pc:grpChg chg="add del mod">
          <ac:chgData name="Christopher Pascoe" userId="0fd43128-7269-4be2-b2f1-9ae2d5ff24a2" providerId="ADAL" clId="{5F443B1F-31D5-46A5-B18B-8B1301E74F15}" dt="2025-05-15T14:41:55.931" v="67" actId="1076"/>
          <ac:grpSpMkLst>
            <pc:docMk/>
            <pc:sldMk cId="1778991732" sldId="261"/>
            <ac:grpSpMk id="35" creationId="{3EDC2611-DDE7-997C-BF2D-D2B583720E33}"/>
          </ac:grpSpMkLst>
        </pc:grpChg>
        <pc:grpChg chg="add del mod">
          <ac:chgData name="Christopher Pascoe" userId="0fd43128-7269-4be2-b2f1-9ae2d5ff24a2" providerId="ADAL" clId="{5F443B1F-31D5-46A5-B18B-8B1301E74F15}" dt="2025-05-15T14:41:33.320" v="61" actId="1076"/>
          <ac:grpSpMkLst>
            <pc:docMk/>
            <pc:sldMk cId="1778991732" sldId="261"/>
            <ac:grpSpMk id="37" creationId="{4CA54F59-2418-3931-F842-BC0B93BB2E76}"/>
          </ac:grpSpMkLst>
        </pc:grpChg>
        <pc:picChg chg="mod">
          <ac:chgData name="Christopher Pascoe" userId="0fd43128-7269-4be2-b2f1-9ae2d5ff24a2" providerId="ADAL" clId="{5F443B1F-31D5-46A5-B18B-8B1301E74F15}" dt="2025-05-15T14:41:48.206" v="66" actId="1076"/>
          <ac:picMkLst>
            <pc:docMk/>
            <pc:sldMk cId="1778991732" sldId="261"/>
            <ac:picMk id="2" creationId="{57A5D66B-1400-F03A-6FE0-900E66BC7590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15" creationId="{7E73DA3A-ADA4-428A-212E-51A32209CC8C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20" creationId="{0C4C778E-815E-73CA-B3A4-4C25D2D9CAB4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22" creationId="{4B464C94-2B6F-7547-EFAA-34A8D96A4957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24" creationId="{7467D04E-7F9B-BC8A-A256-8C55B39A52B9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26" creationId="{382684F8-00C3-E4EE-D8D8-30EC891BC25A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28" creationId="{4A57F388-DAFD-7AEF-EEA5-382B7D0023DD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30" creationId="{C10AD931-A01B-CCAD-370F-559F957DA842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32" creationId="{6B9D5179-D22C-93A8-0E48-0B406F6F1D03}"/>
          </ac:picMkLst>
        </pc:picChg>
        <pc:picChg chg="mod">
          <ac:chgData name="Christopher Pascoe" userId="0fd43128-7269-4be2-b2f1-9ae2d5ff24a2" providerId="ADAL" clId="{5F443B1F-31D5-46A5-B18B-8B1301E74F15}" dt="2025-05-15T14:41:55.931" v="67" actId="1076"/>
          <ac:picMkLst>
            <pc:docMk/>
            <pc:sldMk cId="1778991732" sldId="261"/>
            <ac:picMk id="34" creationId="{B4668D51-2474-28BD-6373-DC26F04495EE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6" creationId="{CE27FC5D-A523-B6E4-B8F2-60CF82031C8E}"/>
          </ac:picMkLst>
        </pc:picChg>
        <pc:picChg chg="add del mod">
          <ac:chgData name="Christopher Pascoe" userId="0fd43128-7269-4be2-b2f1-9ae2d5ff24a2" providerId="ADAL" clId="{5F443B1F-31D5-46A5-B18B-8B1301E74F15}" dt="2025-05-15T14:39:51.393" v="27" actId="478"/>
          <ac:picMkLst>
            <pc:docMk/>
            <pc:sldMk cId="1778991732" sldId="261"/>
            <ac:picMk id="47" creationId="{68E1D807-93C8-43A8-ADDD-AAAF0999953B}"/>
          </ac:picMkLst>
        </pc:picChg>
        <pc:picChg chg="add mod">
          <ac:chgData name="Christopher Pascoe" userId="0fd43128-7269-4be2-b2f1-9ae2d5ff24a2" providerId="ADAL" clId="{5F443B1F-31D5-46A5-B18B-8B1301E74F15}" dt="2025-05-15T14:40:18.104" v="38" actId="1076"/>
          <ac:picMkLst>
            <pc:docMk/>
            <pc:sldMk cId="1778991732" sldId="261"/>
            <ac:picMk id="49" creationId="{F5B641C2-64EB-0FD6-1811-B058E5AE9658}"/>
          </ac:picMkLst>
        </pc:picChg>
        <pc:picChg chg="add mod">
          <ac:chgData name="Christopher Pascoe" userId="0fd43128-7269-4be2-b2f1-9ae2d5ff24a2" providerId="ADAL" clId="{5F443B1F-31D5-46A5-B18B-8B1301E74F15}" dt="2025-05-15T14:40:19.601" v="39" actId="1076"/>
          <ac:picMkLst>
            <pc:docMk/>
            <pc:sldMk cId="1778991732" sldId="261"/>
            <ac:picMk id="51" creationId="{B8604515-A207-52E9-5BCA-B9EE074DB387}"/>
          </ac:picMkLst>
        </pc:picChg>
        <pc:picChg chg="add mod">
          <ac:chgData name="Christopher Pascoe" userId="0fd43128-7269-4be2-b2f1-9ae2d5ff24a2" providerId="ADAL" clId="{5F443B1F-31D5-46A5-B18B-8B1301E74F15}" dt="2025-05-15T14:40:21.961" v="40" actId="1076"/>
          <ac:picMkLst>
            <pc:docMk/>
            <pc:sldMk cId="1778991732" sldId="261"/>
            <ac:picMk id="53" creationId="{D64C7B79-9026-ADF1-173A-C52C81DD3546}"/>
          </ac:picMkLst>
        </pc:picChg>
        <pc:picChg chg="add mod">
          <ac:chgData name="Christopher Pascoe" userId="0fd43128-7269-4be2-b2f1-9ae2d5ff24a2" providerId="ADAL" clId="{5F443B1F-31D5-46A5-B18B-8B1301E74F15}" dt="2025-05-15T14:40:37.374" v="48" actId="1076"/>
          <ac:picMkLst>
            <pc:docMk/>
            <pc:sldMk cId="1778991732" sldId="261"/>
            <ac:picMk id="55" creationId="{09BFB92A-5679-CA95-C34E-560F6B699411}"/>
          </ac:picMkLst>
        </pc:picChg>
        <pc:picChg chg="add mod">
          <ac:chgData name="Christopher Pascoe" userId="0fd43128-7269-4be2-b2f1-9ae2d5ff24a2" providerId="ADAL" clId="{5F443B1F-31D5-46A5-B18B-8B1301E74F15}" dt="2025-05-15T14:40:33.930" v="46" actId="1076"/>
          <ac:picMkLst>
            <pc:docMk/>
            <pc:sldMk cId="1778991732" sldId="261"/>
            <ac:picMk id="57" creationId="{C7A65B5E-5FE9-FC82-DA4C-CE6A9274B820}"/>
          </ac:picMkLst>
        </pc:picChg>
        <pc:picChg chg="add mod">
          <ac:chgData name="Christopher Pascoe" userId="0fd43128-7269-4be2-b2f1-9ae2d5ff24a2" providerId="ADAL" clId="{5F443B1F-31D5-46A5-B18B-8B1301E74F15}" dt="2025-05-15T14:40:38.855" v="49" actId="1076"/>
          <ac:picMkLst>
            <pc:docMk/>
            <pc:sldMk cId="1778991732" sldId="261"/>
            <ac:picMk id="59" creationId="{8EA9392B-952E-5345-03C1-17CC7EC920B4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076" creationId="{8CE62E5C-E6D8-461D-4CDA-E508CD012A7E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078" creationId="{CA66A6D9-7EC8-8922-72C6-C22B8631020E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084" creationId="{3197DE8D-5D7B-9770-537F-24894213A3ED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088" creationId="{AC827967-FE75-3BDE-1854-B8AFBC0700D5}"/>
          </ac:picMkLst>
        </pc:picChg>
        <pc:picChg chg="mod">
          <ac:chgData name="Christopher Pascoe" userId="0fd43128-7269-4be2-b2f1-9ae2d5ff24a2" providerId="ADAL" clId="{5F443B1F-31D5-46A5-B18B-8B1301E74F15}" dt="2025-05-15T14:41:33.320" v="61" actId="1076"/>
          <ac:picMkLst>
            <pc:docMk/>
            <pc:sldMk cId="1778991732" sldId="261"/>
            <ac:picMk id="3106" creationId="{93F69A0F-C0A6-1D43-8F71-01439CA5FCFB}"/>
          </ac:picMkLst>
        </pc:picChg>
      </pc:sldChg>
      <pc:sldChg chg="add">
        <pc:chgData name="Christopher Pascoe" userId="0fd43128-7269-4be2-b2f1-9ae2d5ff24a2" providerId="ADAL" clId="{5F443B1F-31D5-46A5-B18B-8B1301E74F15}" dt="2025-05-15T14:48:02.507" v="431" actId="2890"/>
        <pc:sldMkLst>
          <pc:docMk/>
          <pc:sldMk cId="1616659172" sldId="262"/>
        </pc:sldMkLst>
      </pc:sldChg>
      <pc:sldChg chg="add del">
        <pc:chgData name="Christopher Pascoe" userId="0fd43128-7269-4be2-b2f1-9ae2d5ff24a2" providerId="ADAL" clId="{5F443B1F-31D5-46A5-B18B-8B1301E74F15}" dt="2025-05-15T14:41:06.787" v="53" actId="47"/>
        <pc:sldMkLst>
          <pc:docMk/>
          <pc:sldMk cId="3757294661" sldId="262"/>
        </pc:sldMkLst>
      </pc:sldChg>
      <pc:sldChg chg="add">
        <pc:chgData name="Christopher Pascoe" userId="0fd43128-7269-4be2-b2f1-9ae2d5ff24a2" providerId="ADAL" clId="{5F443B1F-31D5-46A5-B18B-8B1301E74F15}" dt="2025-05-15T14:48:28.818" v="434" actId="2890"/>
        <pc:sldMkLst>
          <pc:docMk/>
          <pc:sldMk cId="1763735594" sldId="263"/>
        </pc:sldMkLst>
      </pc:sldChg>
      <pc:sldChg chg="delSp add">
        <pc:chgData name="Christopher Pascoe" userId="0fd43128-7269-4be2-b2f1-9ae2d5ff24a2" providerId="ADAL" clId="{5F443B1F-31D5-46A5-B18B-8B1301E74F15}" dt="2025-05-15T14:48:52.558" v="437" actId="478"/>
        <pc:sldMkLst>
          <pc:docMk/>
          <pc:sldMk cId="980733490" sldId="264"/>
        </pc:sldMkLst>
        <pc:spChg chg="del">
          <ac:chgData name="Christopher Pascoe" userId="0fd43128-7269-4be2-b2f1-9ae2d5ff24a2" providerId="ADAL" clId="{5F443B1F-31D5-46A5-B18B-8B1301E74F15}" dt="2025-05-15T14:48:52.558" v="437" actId="478"/>
          <ac:spMkLst>
            <pc:docMk/>
            <pc:sldMk cId="980733490" sldId="264"/>
            <ac:spMk id="15" creationId="{3C2EE133-290C-7A6C-4CE3-0B99BF48ED54}"/>
          </ac:spMkLst>
        </pc:spChg>
        <pc:spChg chg="del">
          <ac:chgData name="Christopher Pascoe" userId="0fd43128-7269-4be2-b2f1-9ae2d5ff24a2" providerId="ADAL" clId="{5F443B1F-31D5-46A5-B18B-8B1301E74F15}" dt="2025-05-15T14:48:52.558" v="437" actId="478"/>
          <ac:spMkLst>
            <pc:docMk/>
            <pc:sldMk cId="980733490" sldId="264"/>
            <ac:spMk id="16" creationId="{FB271F22-8DF5-B3EF-C87D-4E3F81E21655}"/>
          </ac:spMkLst>
        </pc:spChg>
        <pc:spChg chg="del">
          <ac:chgData name="Christopher Pascoe" userId="0fd43128-7269-4be2-b2f1-9ae2d5ff24a2" providerId="ADAL" clId="{5F443B1F-31D5-46A5-B18B-8B1301E74F15}" dt="2025-05-15T14:48:52.558" v="437" actId="478"/>
          <ac:spMkLst>
            <pc:docMk/>
            <pc:sldMk cId="980733490" sldId="264"/>
            <ac:spMk id="19" creationId="{E7AF6DDC-9DF3-E035-537D-7902F1AD1F03}"/>
          </ac:spMkLst>
        </pc:spChg>
        <pc:spChg chg="del">
          <ac:chgData name="Christopher Pascoe" userId="0fd43128-7269-4be2-b2f1-9ae2d5ff24a2" providerId="ADAL" clId="{5F443B1F-31D5-46A5-B18B-8B1301E74F15}" dt="2025-05-15T14:48:52.558" v="437" actId="478"/>
          <ac:spMkLst>
            <pc:docMk/>
            <pc:sldMk cId="980733490" sldId="264"/>
            <ac:spMk id="21" creationId="{73948354-3678-8D04-2276-BDA45EBA97F7}"/>
          </ac:spMkLst>
        </pc:spChg>
        <pc:picChg chg="del">
          <ac:chgData name="Christopher Pascoe" userId="0fd43128-7269-4be2-b2f1-9ae2d5ff24a2" providerId="ADAL" clId="{5F443B1F-31D5-46A5-B18B-8B1301E74F15}" dt="2025-05-15T14:48:52.558" v="437" actId="478"/>
          <ac:picMkLst>
            <pc:docMk/>
            <pc:sldMk cId="980733490" sldId="264"/>
            <ac:picMk id="20" creationId="{97FB10D9-E389-9D56-9813-4D3B9B8A5861}"/>
          </ac:picMkLst>
        </pc:picChg>
        <pc:picChg chg="del">
          <ac:chgData name="Christopher Pascoe" userId="0fd43128-7269-4be2-b2f1-9ae2d5ff24a2" providerId="ADAL" clId="{5F443B1F-31D5-46A5-B18B-8B1301E74F15}" dt="2025-05-15T14:48:52.558" v="437" actId="478"/>
          <ac:picMkLst>
            <pc:docMk/>
            <pc:sldMk cId="980733490" sldId="264"/>
            <ac:picMk id="22" creationId="{956331CA-C158-FCD3-9406-240CB52AE468}"/>
          </ac:picMkLst>
        </pc:picChg>
      </pc:sldChg>
      <pc:sldChg chg="delSp add ord">
        <pc:chgData name="Christopher Pascoe" userId="0fd43128-7269-4be2-b2f1-9ae2d5ff24a2" providerId="ADAL" clId="{5F443B1F-31D5-46A5-B18B-8B1301E74F15}" dt="2025-05-15T14:49:13.648" v="441"/>
        <pc:sldMkLst>
          <pc:docMk/>
          <pc:sldMk cId="995663574" sldId="265"/>
        </pc:sldMkLst>
        <pc:spChg chg="del">
          <ac:chgData name="Christopher Pascoe" userId="0fd43128-7269-4be2-b2f1-9ae2d5ff24a2" providerId="ADAL" clId="{5F443B1F-31D5-46A5-B18B-8B1301E74F15}" dt="2025-05-15T14:49:03.579" v="439" actId="478"/>
          <ac:spMkLst>
            <pc:docMk/>
            <pc:sldMk cId="995663574" sldId="265"/>
            <ac:spMk id="16" creationId="{FB271F22-8DF5-B3EF-C87D-4E3F81E21655}"/>
          </ac:spMkLst>
        </pc:spChg>
        <pc:spChg chg="del">
          <ac:chgData name="Christopher Pascoe" userId="0fd43128-7269-4be2-b2f1-9ae2d5ff24a2" providerId="ADAL" clId="{5F443B1F-31D5-46A5-B18B-8B1301E74F15}" dt="2025-05-15T14:49:03.579" v="439" actId="478"/>
          <ac:spMkLst>
            <pc:docMk/>
            <pc:sldMk cId="995663574" sldId="265"/>
            <ac:spMk id="21" creationId="{73948354-3678-8D04-2276-BDA45EBA97F7}"/>
          </ac:spMkLst>
        </pc:spChg>
        <pc:picChg chg="del">
          <ac:chgData name="Christopher Pascoe" userId="0fd43128-7269-4be2-b2f1-9ae2d5ff24a2" providerId="ADAL" clId="{5F443B1F-31D5-46A5-B18B-8B1301E74F15}" dt="2025-05-15T14:49:03.579" v="439" actId="478"/>
          <ac:picMkLst>
            <pc:docMk/>
            <pc:sldMk cId="995663574" sldId="265"/>
            <ac:picMk id="22" creationId="{956331CA-C158-FCD3-9406-240CB52AE4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E52A-6D11-446C-8B25-86397BBAE91B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5CE0E-FC89-4062-9DF7-D45A8CCE21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54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6E8E-FE27-686B-5FD0-88D9C44C7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8A990-193C-E6B7-0B6F-1D2AC58E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9A8A0-6A07-C514-A7AA-972B6EB7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A379-0B2F-1FCE-C45F-FCAFE65F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18BE-BA44-D90A-D7E9-B562A4B0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39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9698-D407-82B5-DAD6-9DADC278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68DE-D1DC-EEA5-C7F8-0E7D3D227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49CB-659D-EFBA-D629-DC43279E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0900-EFBF-FA96-3E36-5E4241B8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408C3-F08B-63BF-C0FC-2A3841AE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3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4B0CA-A8F1-C7CF-7E4E-F1B3CE3E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AED2C-9111-EF33-0156-1B892BF90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A61C-102F-5779-444E-E1A0385C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2C707-106D-BB9E-9AF7-AFB13538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8A5D-5E1B-ECB2-28F3-093A1C46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1184-A1A6-C38D-0018-D221F35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CB03-77DD-2B77-6EC3-2BBFA36B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4D05-2055-B2FC-4688-C56D4CAA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B25C7-559C-F04C-F4E9-4A36359E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5EA16-9F6A-3DDD-87A2-A7AA72A5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30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1DB6-9300-EA5B-F5ED-49AEC3E2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6AE6D-84D7-E92C-2521-7C12E91B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652BE-F26E-AAF4-DE68-C0466FA0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FA33F-76D4-E83D-8C94-B2B9A812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50D6-D229-3672-4125-1D39899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9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D4B8-F532-2C71-BEDB-20FADA5F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9392-ABB8-3B57-B223-EE926CEAA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55B95-20DE-9FB8-F367-F8C7C0E6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56D5D-E304-8615-CE6F-6185D4D5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84932-9E37-BA95-EBBB-308AEF14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26E1C-F8F4-F939-A4BA-B3B64223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75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2FDD-4CF6-9219-0CFB-9A176593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95CF-3C54-06AB-8566-8E7331D0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937FB-618D-3CBA-397B-D6D8A5D6E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A8988-6D70-65D3-405C-888626BF8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236C4-DB67-6713-990A-E24FB84CA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83FC0-9037-EAA5-505F-76EEAF4E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5B3E0-7E5B-4AFD-387B-9FCF4A19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00E2C-F3CE-890A-268A-C1309A4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5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2823-258D-9ED9-BE01-8216CF6C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23D9F-0781-F75C-6566-21FAEE3C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52C88-B8E9-130C-A34E-F5733B46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4F260-CEEA-2F1C-4F45-D73691A5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5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89D5A-BF7A-C31E-475F-BDAC9B8B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19CB5-40A2-63E0-3A77-783602E1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F673E-B739-1D02-E1E7-185549B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1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36BC-EFA5-B391-A273-DC1E2EFE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6DD8-54DE-1E02-5ADD-C5B41BC9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0279E-658E-4D3D-ADC2-75CF8278D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E3C58-8A9E-4E70-DD72-46853CCD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6C9A4-018E-A574-42F6-4ECBA370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C835-961B-1B89-6D25-B9E84C08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87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0E6F-3049-E673-FAB3-69080FD5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D4814-3DD2-AF84-D9B3-D895F3719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20E8F-66AE-2211-398A-ED0015747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2CD6F-3896-5CD9-A30D-69C20267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719B9-C019-926F-869D-3CD16B63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38389-E480-83AA-FFD4-CBACA8B6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5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9AE85-1D40-B01E-1FA0-D0AE8593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9BF96-792B-FA10-2892-E871CEEB0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91B71-195A-84E0-BD68-88D904AA3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151EA-7630-433C-85B9-F1D67827F3FA}" type="datetimeFigureOut">
              <a:rPr lang="en-CA" smtClean="0"/>
              <a:t>2026-02-09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E5051-A114-6E53-0CCC-CE4F1EBA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8301-3939-A733-29EF-BF0B704EA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86CFF-CB90-44AF-B40B-F0C3A0C778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60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pink and blue circles&#10;&#10;Description automatically generated">
            <a:extLst>
              <a:ext uri="{FF2B5EF4-FFF2-40B4-BE49-F238E27FC236}">
                <a16:creationId xmlns:a16="http://schemas.microsoft.com/office/drawing/2014/main" id="{F039C224-DE7B-A441-3DC6-22510E65E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9E583-583D-8D87-107C-5465D23F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2263577"/>
            <a:ext cx="1036955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31006F"/>
                </a:solidFill>
                <a:latin typeface="TT Norms Pro" panose="02000503030000020003" pitchFamily="2" charset="0"/>
              </a:rPr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5D019-1100-6753-85A2-90C67F9F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3377605"/>
            <a:ext cx="10369550" cy="423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>
                <a:latin typeface="TT Norms Pro Light" panose="02000503020000020003" pitchFamily="2" charset="0"/>
              </a:rPr>
              <a:t>Presented By Dr. </a:t>
            </a:r>
            <a:r>
              <a:rPr lang="en-US" sz="2000" i="1" dirty="0" err="1">
                <a:latin typeface="TT Norms Pro Light" panose="02000503020000020003" pitchFamily="2" charset="0"/>
              </a:rPr>
              <a:t>Goodbear</a:t>
            </a:r>
            <a:endParaRPr lang="en-US" sz="2000" i="1" dirty="0">
              <a:latin typeface="TT Norms Pro Light" panose="02000503020000020003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05E2DA-4A17-CDBB-CA8A-106FE651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6746" y="6064250"/>
            <a:ext cx="1158508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pink and blue circles&#10;&#10;Description automatically generated">
            <a:extLst>
              <a:ext uri="{FF2B5EF4-FFF2-40B4-BE49-F238E27FC236}">
                <a16:creationId xmlns:a16="http://schemas.microsoft.com/office/drawing/2014/main" id="{0610A046-6FC6-355C-2F16-D974214E7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D8BEDA-5768-654D-45BF-5DE2C121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6746" y="6064250"/>
            <a:ext cx="1158508" cy="79375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C7DCDB13-0492-0A3D-D3B3-42C2FB7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7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1006F"/>
                </a:solidFill>
                <a:latin typeface="TT Norms Pro" panose="02000503030000020003" pitchFamily="2" charset="0"/>
              </a:rPr>
              <a:t>Title (TT Norms Bold 44)</a:t>
            </a:r>
            <a:endParaRPr lang="en-CA" b="1" dirty="0">
              <a:solidFill>
                <a:srgbClr val="31006F"/>
              </a:solidFill>
              <a:latin typeface="TT Norms Pro" panose="02000503030000020003" pitchFamily="2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6B67B597-E66F-87D0-3F32-F74B15FF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747340"/>
            <a:ext cx="5184775" cy="42026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Bullet Point Level one (TT Norms 20)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TT Norms Pro" panose="02000503030000020003" pitchFamily="2" charset="0"/>
              </a:rPr>
              <a:t>Bullet Point level two (</a:t>
            </a:r>
            <a:r>
              <a:rPr lang="en-US" sz="1800" dirty="0" err="1">
                <a:latin typeface="TT Norms Pro" panose="02000503030000020003" pitchFamily="2" charset="0"/>
              </a:rPr>
              <a:t>tt</a:t>
            </a:r>
            <a:r>
              <a:rPr lang="en-US" sz="1800" dirty="0">
                <a:latin typeface="TT Norms Pro" panose="02000503030000020003" pitchFamily="2" charset="0"/>
              </a:rPr>
              <a:t> norms 18) 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latin typeface="TT Norms Pro" panose="02000503030000020003" pitchFamily="2" charset="0"/>
              </a:rPr>
              <a:t>Bullet point level three (</a:t>
            </a:r>
            <a:r>
              <a:rPr lang="en-US" sz="1600" dirty="0" err="1">
                <a:latin typeface="TT Norms Pro" panose="02000503030000020003" pitchFamily="2" charset="0"/>
              </a:rPr>
              <a:t>tt</a:t>
            </a:r>
            <a:r>
              <a:rPr lang="en-US" sz="1600" dirty="0">
                <a:latin typeface="TT Norms Pro" panose="02000503030000020003" pitchFamily="2" charset="0"/>
              </a:rPr>
              <a:t> norms 16)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Respect the margins (go to view and check guides) when placing images or text. In general use two columns (left half text right half image/design/large numbers/graphics)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If you don’t have TT Norms, you can use Open Sans (Google Font) or Verdana (should be installed by default on Windows and Mac devices)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99B01-CC22-64D9-8B56-3616E4761C28}"/>
              </a:ext>
            </a:extLst>
          </p:cNvPr>
          <p:cNvSpPr txBox="1"/>
          <p:nvPr/>
        </p:nvSpPr>
        <p:spPr>
          <a:xfrm>
            <a:off x="6169025" y="5110661"/>
            <a:ext cx="257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T Norms Pro" panose="02000503030000020003" pitchFamily="50" charset="0"/>
              </a:rPr>
              <a:t>Caption (TT norms Pro Italic 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A66A9-87DC-B660-54FE-930C544C02F8}"/>
              </a:ext>
            </a:extLst>
          </p:cNvPr>
          <p:cNvSpPr/>
          <p:nvPr/>
        </p:nvSpPr>
        <p:spPr>
          <a:xfrm>
            <a:off x="6298163" y="1660850"/>
            <a:ext cx="4814595" cy="3354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9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pink and blue circles&#10;&#10;Description automatically generated">
            <a:extLst>
              <a:ext uri="{FF2B5EF4-FFF2-40B4-BE49-F238E27FC236}">
                <a16:creationId xmlns:a16="http://schemas.microsoft.com/office/drawing/2014/main" id="{589839E0-C34E-DBAA-C6CC-1C13CCAC6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D8BEDA-5768-654D-45BF-5DE2C121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6746" y="6064250"/>
            <a:ext cx="1158508" cy="79375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C7DCDB13-0492-0A3D-D3B3-42C2FB7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7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1006F"/>
                </a:solidFill>
                <a:latin typeface="TT Norms Pro" panose="02000503030000020003" pitchFamily="2" charset="0"/>
              </a:rPr>
              <a:t>Tips</a:t>
            </a:r>
            <a:endParaRPr lang="en-CA" b="1" dirty="0">
              <a:solidFill>
                <a:srgbClr val="31006F"/>
              </a:solidFill>
              <a:latin typeface="TT Norms Pro" panose="02000503030000020003" pitchFamily="2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6B67B597-E66F-87D0-3F32-F74B15FF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747340"/>
            <a:ext cx="5184775" cy="42026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Less is more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Sometimes it can be more effective to have an image full bleed with no text and just speak versus having a slide with lots of text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If there is a lot of information you are putting on the screen, consider breaking it up into two slides to avoid clutter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T Norms Pro" panose="02000503030000020003" pitchFamily="2" charset="0"/>
              </a:rPr>
              <a:t>White space is your friend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99B01-CC22-64D9-8B56-3616E4761C28}"/>
              </a:ext>
            </a:extLst>
          </p:cNvPr>
          <p:cNvSpPr txBox="1"/>
          <p:nvPr/>
        </p:nvSpPr>
        <p:spPr>
          <a:xfrm>
            <a:off x="6169025" y="5110661"/>
            <a:ext cx="257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T Norms Pro" panose="02000503030000020003" pitchFamily="50" charset="0"/>
              </a:rPr>
              <a:t>Caption (TT norms Pro Italic 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A66A9-87DC-B660-54FE-930C544C02F8}"/>
              </a:ext>
            </a:extLst>
          </p:cNvPr>
          <p:cNvSpPr/>
          <p:nvPr/>
        </p:nvSpPr>
        <p:spPr>
          <a:xfrm>
            <a:off x="6298163" y="1660850"/>
            <a:ext cx="4814595" cy="3354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750+ Starry Sky Pictures [HD] | Download Free Images on Unsplash">
            <a:extLst>
              <a:ext uri="{FF2B5EF4-FFF2-40B4-BE49-F238E27FC236}">
                <a16:creationId xmlns:a16="http://schemas.microsoft.com/office/drawing/2014/main" id="{09FD22D0-AC49-6461-4E7B-CAFEC02D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"/>
            <a:ext cx="12190412" cy="68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630FE24-FDA5-771A-CDE0-C82F88DFB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7487" y="6051550"/>
            <a:ext cx="1217026" cy="83384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07168D-2E06-71E4-0098-BE46E6E627AF}"/>
              </a:ext>
            </a:extLst>
          </p:cNvPr>
          <p:cNvSpPr txBox="1">
            <a:spLocks/>
          </p:cNvSpPr>
          <p:nvPr/>
        </p:nvSpPr>
        <p:spPr>
          <a:xfrm>
            <a:off x="838200" y="245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  <a:latin typeface="TT Norms Pro" panose="02000503030000020003" pitchFamily="2" charset="0"/>
              </a:rPr>
              <a:t>Full Image Background</a:t>
            </a:r>
            <a:endParaRPr lang="en-CA" sz="4400" b="1" dirty="0">
              <a:solidFill>
                <a:schemeClr val="bg1"/>
              </a:solidFill>
              <a:latin typeface="TT Norms Pro" panose="02000503030000020003" pitchFamily="2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4C10ADC-840E-0F32-80AF-F7DA66E89FF6}"/>
              </a:ext>
            </a:extLst>
          </p:cNvPr>
          <p:cNvSpPr txBox="1">
            <a:spLocks/>
          </p:cNvSpPr>
          <p:nvPr/>
        </p:nvSpPr>
        <p:spPr>
          <a:xfrm>
            <a:off x="911225" y="1747340"/>
            <a:ext cx="10369550" cy="4202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T Norms Pro" panose="02000503030000020003" pitchFamily="2" charset="0"/>
              </a:rPr>
              <a:t>When using a full image background, use the white knockout CHRIM logo below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T Norms Pro" panose="02000503030000020003" pitchFamily="2" charset="0"/>
              </a:rPr>
              <a:t>If you are going to add text, make sure that the text contrasts enough with the background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T Norms Pro" panose="02000503030000020003" pitchFamily="2" charset="0"/>
              </a:rPr>
              <a:t>If it’s a dark image, use white text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T Norms Pro" panose="02000503030000020003" pitchFamily="2" charset="0"/>
              </a:rPr>
              <a:t>If it’s a light image, use dark text</a:t>
            </a:r>
            <a:endParaRPr lang="en-US" sz="1600" dirty="0">
              <a:solidFill>
                <a:schemeClr val="bg1"/>
              </a:solidFill>
              <a:latin typeface="TT Norms Pro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pink and blue circles&#10;&#10;Description automatically generated">
            <a:extLst>
              <a:ext uri="{FF2B5EF4-FFF2-40B4-BE49-F238E27FC236}">
                <a16:creationId xmlns:a16="http://schemas.microsoft.com/office/drawing/2014/main" id="{0610A046-6FC6-355C-2F16-D974214E7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D8BEDA-5768-654D-45BF-5DE2C121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6746" y="6064250"/>
            <a:ext cx="1158508" cy="79375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C7DCDB13-0492-0A3D-D3B3-42C2FB7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7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1006F"/>
                </a:solidFill>
                <a:latin typeface="TT Norms Pro" panose="02000503030000020003" pitchFamily="2" charset="0"/>
              </a:rPr>
              <a:t>Who is CHRIM?</a:t>
            </a:r>
            <a:endParaRPr lang="en-CA" b="1" dirty="0">
              <a:solidFill>
                <a:srgbClr val="31006F"/>
              </a:solidFill>
              <a:latin typeface="TT Norms Pro" panose="02000503030000020003" pitchFamily="2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6B67B597-E66F-87D0-3F32-F74B15FF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747340"/>
            <a:ext cx="10369550" cy="420261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1800" i="1" dirty="0">
                <a:latin typeface="TT Norms Pro" panose="02000503030000020003" pitchFamily="2" charset="0"/>
              </a:rPr>
              <a:t>The Children’s Hospital Research Institute of Manitoba </a:t>
            </a:r>
            <a:r>
              <a:rPr lang="en-US" sz="1800" dirty="0">
                <a:latin typeface="TT Norms Pro" panose="02000503030000020003" pitchFamily="2" charset="0"/>
              </a:rPr>
              <a:t>(CHRIM) is the </a:t>
            </a:r>
            <a:r>
              <a:rPr lang="en-US" sz="1800" b="1" dirty="0">
                <a:latin typeface="TT Norms Pro" panose="02000503030000020003" pitchFamily="2" charset="0"/>
              </a:rPr>
              <a:t>research division </a:t>
            </a:r>
            <a:r>
              <a:rPr lang="en-US" sz="1800" dirty="0">
                <a:latin typeface="TT Norms Pro" panose="02000503030000020003" pitchFamily="2" charset="0"/>
              </a:rPr>
              <a:t>of the </a:t>
            </a:r>
            <a:r>
              <a:rPr lang="en-US" sz="1800" i="1" dirty="0">
                <a:latin typeface="TT Norms Pro" panose="02000503030000020003" pitchFamily="2" charset="0"/>
              </a:rPr>
              <a:t>Children’s Hospital Foundation of Manitoba</a:t>
            </a:r>
            <a:r>
              <a:rPr lang="en-US" sz="1800" dirty="0">
                <a:latin typeface="TT Norms Pro" panose="02000503030000020003" pitchFamily="2" charset="0"/>
              </a:rPr>
              <a:t>. At the Institute, more than 500 world-class pediatric medical researchers, technical staff, students, and support staff are involved in nearly $20 million of research and clinical trial activity each year. </a:t>
            </a:r>
            <a:r>
              <a:rPr lang="en-US" sz="1800" b="1" dirty="0">
                <a:latin typeface="TT Norms Pro" panose="02000503030000020003" pitchFamily="2" charset="0"/>
              </a:rPr>
              <a:t>CHRIM is the first research facility dedicated exclusively to pediatric research in the prairie provinces.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latin typeface="TT Norms Pro" panose="02000503030000020003" pitchFamily="2" charset="0"/>
              </a:rPr>
              <a:t>CHRIM brings together top researchers from a variety of health disciplines who share a common goal of improving the health of children and youth. By including a wide range of disciplines, CHRIM has the unique ability to look at the overall picture of pediatric health – not just one area. The Institute fosters a collaborative and innovative research environment, </a:t>
            </a:r>
            <a:r>
              <a:rPr lang="en-US" sz="1800" b="1" dirty="0">
                <a:latin typeface="TT Norms Pro" panose="02000503030000020003" pitchFamily="2" charset="0"/>
              </a:rPr>
              <a:t>offering hope to children and their families as researchers work towards medical breakthroughs and cures for childhood illness.</a:t>
            </a:r>
          </a:p>
        </p:txBody>
      </p:sp>
    </p:spTree>
    <p:extLst>
      <p:ext uri="{BB962C8B-B14F-4D97-AF65-F5344CB8AC3E}">
        <p14:creationId xmlns:p14="http://schemas.microsoft.com/office/powerpoint/2010/main" val="254645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E5E87-D669-5CA4-29AD-6E935101D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865" y="2236749"/>
            <a:ext cx="3480270" cy="2384502"/>
          </a:xfrm>
        </p:spPr>
      </p:pic>
    </p:spTree>
    <p:extLst>
      <p:ext uri="{BB962C8B-B14F-4D97-AF65-F5344CB8AC3E}">
        <p14:creationId xmlns:p14="http://schemas.microsoft.com/office/powerpoint/2010/main" val="12551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397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TT Norms Pro</vt:lpstr>
      <vt:lpstr>TT Norms Pro Light</vt:lpstr>
      <vt:lpstr>Office Theme</vt:lpstr>
      <vt:lpstr>Your Title Here</vt:lpstr>
      <vt:lpstr>Title (TT Norms Bold 44)</vt:lpstr>
      <vt:lpstr>Tips</vt:lpstr>
      <vt:lpstr>PowerPoint Presentation</vt:lpstr>
      <vt:lpstr>Who is CHRIM?</vt:lpstr>
      <vt:lpstr>PowerPoint Presentation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Foundational Piece of Equipment</dc:title>
  <dc:creator>Christopher Pascoe</dc:creator>
  <cp:lastModifiedBy>Samuel Sporich</cp:lastModifiedBy>
  <cp:revision>15</cp:revision>
  <dcterms:created xsi:type="dcterms:W3CDTF">2025-05-13T20:31:49Z</dcterms:created>
  <dcterms:modified xsi:type="dcterms:W3CDTF">2026-02-09T19:53:50Z</dcterms:modified>
</cp:coreProperties>
</file>